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81" r:id="rId4"/>
    <p:sldId id="290" r:id="rId5"/>
    <p:sldId id="293" r:id="rId6"/>
    <p:sldId id="295" r:id="rId7"/>
    <p:sldId id="294" r:id="rId8"/>
    <p:sldId id="283" r:id="rId9"/>
    <p:sldId id="257" r:id="rId10"/>
    <p:sldId id="258" r:id="rId11"/>
    <p:sldId id="286" r:id="rId12"/>
    <p:sldId id="263" r:id="rId13"/>
    <p:sldId id="264" r:id="rId14"/>
    <p:sldId id="259" r:id="rId15"/>
    <p:sldId id="260" r:id="rId16"/>
    <p:sldId id="261" r:id="rId17"/>
    <p:sldId id="262" r:id="rId18"/>
    <p:sldId id="292" r:id="rId19"/>
    <p:sldId id="287" r:id="rId20"/>
    <p:sldId id="297" r:id="rId21"/>
    <p:sldId id="298" r:id="rId22"/>
    <p:sldId id="285" r:id="rId23"/>
    <p:sldId id="291" r:id="rId24"/>
    <p:sldId id="301" r:id="rId25"/>
    <p:sldId id="302" r:id="rId26"/>
    <p:sldId id="299" r:id="rId27"/>
    <p:sldId id="288" r:id="rId28"/>
    <p:sldId id="300" r:id="rId29"/>
    <p:sldId id="265" r:id="rId30"/>
    <p:sldId id="267" r:id="rId31"/>
    <p:sldId id="270" r:id="rId32"/>
    <p:sldId id="268" r:id="rId33"/>
    <p:sldId id="269" r:id="rId34"/>
    <p:sldId id="272" r:id="rId35"/>
    <p:sldId id="271" r:id="rId36"/>
    <p:sldId id="273" r:id="rId37"/>
    <p:sldId id="274" r:id="rId38"/>
    <p:sldId id="275" r:id="rId39"/>
    <p:sldId id="266" r:id="rId40"/>
    <p:sldId id="278" r:id="rId41"/>
    <p:sldId id="277" r:id="rId42"/>
    <p:sldId id="279" r:id="rId43"/>
    <p:sldId id="303" r:id="rId44"/>
    <p:sldId id="30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83" autoAdjust="0"/>
  </p:normalViewPr>
  <p:slideViewPr>
    <p:cSldViewPr>
      <p:cViewPr varScale="1">
        <p:scale>
          <a:sx n="112" d="100"/>
          <a:sy n="112" d="100"/>
        </p:scale>
        <p:origin x="-94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2BB5-ABBC-4261-9F4E-0C9B4A507B50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81D-2D5E-4F69-BDFE-6C1DC520CB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2BB5-ABBC-4261-9F4E-0C9B4A507B50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81D-2D5E-4F69-BDFE-6C1DC520CB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2BB5-ABBC-4261-9F4E-0C9B4A507B50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81D-2D5E-4F69-BDFE-6C1DC520CBA5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2BB5-ABBC-4261-9F4E-0C9B4A507B50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81D-2D5E-4F69-BDFE-6C1DC520CB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2BB5-ABBC-4261-9F4E-0C9B4A507B50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81D-2D5E-4F69-BDFE-6C1DC520CB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2BB5-ABBC-4261-9F4E-0C9B4A507B50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81D-2D5E-4F69-BDFE-6C1DC520CBA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2BB5-ABBC-4261-9F4E-0C9B4A507B50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81D-2D5E-4F69-BDFE-6C1DC520CB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2BB5-ABBC-4261-9F4E-0C9B4A507B50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81D-2D5E-4F69-BDFE-6C1DC520CB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2BB5-ABBC-4261-9F4E-0C9B4A507B50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81D-2D5E-4F69-BDFE-6C1DC520CB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2BB5-ABBC-4261-9F4E-0C9B4A507B50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81D-2D5E-4F69-BDFE-6C1DC520CBA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2BB5-ABBC-4261-9F4E-0C9B4A507B50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1181D-2D5E-4F69-BDFE-6C1DC520CBA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77F2BB5-ABBC-4261-9F4E-0C9B4A507B50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C11181D-2D5E-4F69-BDFE-6C1DC520CBA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GXFkKtMFW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bkZrOU1Za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sfglobe.com/2015/04/15/truly-magnificent-aerial-footage-of-oahus-north-shore/?src=fbfan_3984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_urxI9L5Ak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457200"/>
            <a:ext cx="7880707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70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56267"/>
            <a:ext cx="711941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11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408862" cy="284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5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8763"/>
            <a:ext cx="80772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30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524000"/>
            <a:ext cx="8534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12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524000"/>
            <a:ext cx="8096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65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19188"/>
            <a:ext cx="70104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46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6477000" cy="512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44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641476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07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Capacity </a:t>
            </a:r>
            <a:r>
              <a:rPr lang="en-US" sz="7200" dirty="0"/>
              <a:t>to </a:t>
            </a:r>
            <a:r>
              <a:rPr lang="en-US" sz="7200" dirty="0" smtClean="0"/>
              <a:t>endure </a:t>
            </a:r>
            <a:r>
              <a:rPr lang="en-US" sz="7200" dirty="0"/>
              <a:t>and continue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22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https://www.youtube.com/watch?v=0GXFkKtMFWY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3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3860"/>
            <a:ext cx="7620000" cy="654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45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838200"/>
            <a:ext cx="5638800" cy="559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5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www.youtube.com/watch?v=hbkZrOU1Zag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7924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9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1717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9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981200"/>
            <a:ext cx="7408333" cy="3450696"/>
          </a:xfrm>
        </p:spPr>
        <p:txBody>
          <a:bodyPr/>
          <a:lstStyle/>
          <a:p>
            <a:r>
              <a:rPr lang="en-US" dirty="0" smtClean="0"/>
              <a:t>Improved processes</a:t>
            </a:r>
          </a:p>
          <a:p>
            <a:r>
              <a:rPr lang="en-US" dirty="0" smtClean="0"/>
              <a:t>Eliminate waste</a:t>
            </a:r>
          </a:p>
          <a:p>
            <a:r>
              <a:rPr lang="en-US" dirty="0" smtClean="0"/>
              <a:t>Supportive culture</a:t>
            </a:r>
          </a:p>
          <a:p>
            <a:r>
              <a:rPr lang="en-US" dirty="0" smtClean="0"/>
              <a:t>Open and receptive to new ideas</a:t>
            </a:r>
          </a:p>
          <a:p>
            <a:r>
              <a:rPr lang="en-US" dirty="0" smtClean="0"/>
              <a:t>Team effort</a:t>
            </a:r>
          </a:p>
          <a:p>
            <a:r>
              <a:rPr lang="en-US" dirty="0" smtClean="0"/>
              <a:t>Improve deliverables to clients / customers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587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09" y="2514600"/>
            <a:ext cx="4284120" cy="361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97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http://sfglobe.com/2015/04/15/truly-magnificent-aerial-footage-of-oahus-north-shore/?</a:t>
            </a:r>
            <a:r>
              <a:rPr lang="en-US" dirty="0" smtClean="0">
                <a:hlinkClick r:id="rId2"/>
              </a:rPr>
              <a:t>src=fbfan_39848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591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607435"/>
            <a:ext cx="8686800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3200" dirty="0">
                <a:solidFill>
                  <a:srgbClr val="C6E7FC">
                    <a:lumMod val="75000"/>
                  </a:srgbClr>
                </a:solidFill>
              </a:rPr>
              <a:t>SUSTAINABILITY &amp; OSU in Tulsa</a:t>
            </a: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endParaRPr lang="en-US" sz="3200" dirty="0">
              <a:solidFill>
                <a:srgbClr val="C6E7FC">
                  <a:lumMod val="75000"/>
                </a:srgbClr>
              </a:solidFill>
            </a:endParaRP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3200" dirty="0">
                <a:solidFill>
                  <a:srgbClr val="C6E7FC">
                    <a:lumMod val="75000"/>
                  </a:srgbClr>
                </a:solidFill>
              </a:rPr>
              <a:t>Embrace sustainability through </a:t>
            </a:r>
            <a:endParaRPr lang="en-US" sz="3200" dirty="0" smtClean="0">
              <a:solidFill>
                <a:srgbClr val="C6E7FC">
                  <a:lumMod val="75000"/>
                </a:srgbClr>
              </a:solidFill>
            </a:endParaRP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3200" dirty="0" smtClean="0">
                <a:solidFill>
                  <a:srgbClr val="C6E7FC">
                    <a:lumMod val="75000"/>
                  </a:srgbClr>
                </a:solidFill>
              </a:rPr>
              <a:t>instruction</a:t>
            </a:r>
            <a:r>
              <a:rPr lang="en-US" sz="3200" dirty="0">
                <a:solidFill>
                  <a:srgbClr val="C6E7FC">
                    <a:lumMod val="75000"/>
                  </a:srgbClr>
                </a:solidFill>
              </a:rPr>
              <a:t>, research, </a:t>
            </a:r>
            <a:endParaRPr lang="en-US" sz="3200" dirty="0" smtClean="0">
              <a:solidFill>
                <a:srgbClr val="C6E7FC">
                  <a:lumMod val="75000"/>
                </a:srgbClr>
              </a:solidFill>
            </a:endParaRPr>
          </a:p>
          <a:p>
            <a:pPr lvl="0" algn="ctr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3200" dirty="0" smtClean="0">
                <a:solidFill>
                  <a:srgbClr val="C6E7FC">
                    <a:lumMod val="75000"/>
                  </a:srgbClr>
                </a:solidFill>
              </a:rPr>
              <a:t>outreach</a:t>
            </a:r>
            <a:r>
              <a:rPr lang="en-US" sz="3200" dirty="0">
                <a:solidFill>
                  <a:srgbClr val="C6E7FC">
                    <a:lumMod val="75000"/>
                  </a:srgbClr>
                </a:solidFill>
              </a:rPr>
              <a:t>, and operations. 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08" y="-1066800"/>
            <a:ext cx="4614863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92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981200"/>
            <a:ext cx="7408333" cy="4495800"/>
          </a:xfrm>
        </p:spPr>
        <p:txBody>
          <a:bodyPr/>
          <a:lstStyle/>
          <a:p>
            <a:r>
              <a:rPr lang="en-US" dirty="0" smtClean="0"/>
              <a:t>Energy Conservation Program</a:t>
            </a:r>
          </a:p>
          <a:p>
            <a:r>
              <a:rPr lang="en-US" dirty="0" smtClean="0"/>
              <a:t>Recycling</a:t>
            </a:r>
          </a:p>
          <a:p>
            <a:r>
              <a:rPr lang="en-US" dirty="0" smtClean="0"/>
              <a:t>Housekeeping</a:t>
            </a:r>
          </a:p>
          <a:p>
            <a:r>
              <a:rPr lang="en-US" dirty="0" smtClean="0"/>
              <a:t>Construction / Remodeling</a:t>
            </a:r>
          </a:p>
          <a:p>
            <a:r>
              <a:rPr lang="en-US" dirty="0" smtClean="0"/>
              <a:t>Lawn </a:t>
            </a:r>
            <a:r>
              <a:rPr lang="en-US" dirty="0" smtClean="0"/>
              <a:t>care</a:t>
            </a:r>
          </a:p>
          <a:p>
            <a:r>
              <a:rPr lang="en-US" dirty="0" smtClean="0"/>
              <a:t>Value culture of conservation</a:t>
            </a:r>
          </a:p>
          <a:p>
            <a:r>
              <a:rPr lang="en-US" dirty="0" smtClean="0"/>
              <a:t>Acknowledge and celebrate good stewardship of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124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83" y="304800"/>
            <a:ext cx="8331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38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://www.circlesonthewater.org/wp-content/uploads/people-planet-prof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477000" cy="54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3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20774"/>
            <a:ext cx="6705600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26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8636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3" y="76200"/>
            <a:ext cx="8815917" cy="661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7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2736"/>
            <a:ext cx="9603317" cy="720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82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17" y="-381000"/>
            <a:ext cx="9956800" cy="746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99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2964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3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17" y="-228600"/>
            <a:ext cx="102616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3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535" y="-304800"/>
            <a:ext cx="10075135" cy="755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93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517" y="-304800"/>
            <a:ext cx="9857317" cy="739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21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3" y="76200"/>
            <a:ext cx="90424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43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5933" y="2904067"/>
            <a:ext cx="7408333" cy="35433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smtClean="0"/>
              <a:t>Capacity to endure and continue</a:t>
            </a:r>
            <a:endParaRPr lang="en-US" sz="8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15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3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6629400" cy="589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8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84162"/>
            <a:ext cx="9677400" cy="725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2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2971800"/>
            <a:ext cx="4958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www.youtube.com/watch?v=a_urxI9L5Ak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3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92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0" dirty="0" smtClean="0"/>
              <a:t>GO POKES!!!</a:t>
            </a:r>
            <a:endParaRPr lang="en-US" sz="10000" dirty="0"/>
          </a:p>
        </p:txBody>
      </p:sp>
    </p:spTree>
    <p:extLst>
      <p:ext uri="{BB962C8B-B14F-4D97-AF65-F5344CB8AC3E}">
        <p14:creationId xmlns:p14="http://schemas.microsoft.com/office/powerpoint/2010/main" val="2153091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600200"/>
            <a:ext cx="7408333" cy="452596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Education</a:t>
            </a:r>
          </a:p>
          <a:p>
            <a:pPr marL="0" indent="0">
              <a:buNone/>
            </a:pPr>
            <a:r>
              <a:rPr lang="en-US" dirty="0" smtClean="0"/>
              <a:t>	Education Excellence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Community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	Civic engagement</a:t>
            </a:r>
          </a:p>
          <a:p>
            <a:pPr marL="0" indent="0">
              <a:buNone/>
            </a:pPr>
            <a:r>
              <a:rPr lang="en-US" dirty="0" smtClean="0"/>
              <a:t>	Public involvement in sustainable community 	planning</a:t>
            </a:r>
          </a:p>
          <a:p>
            <a:pPr marL="0" indent="0">
              <a:buNone/>
            </a:pPr>
            <a:r>
              <a:rPr lang="en-US" dirty="0" smtClean="0"/>
              <a:t>	Political support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Children</a:t>
            </a:r>
          </a:p>
          <a:p>
            <a:pPr marL="627063" lvl="2" indent="0">
              <a:buNone/>
            </a:pPr>
            <a:r>
              <a:rPr lang="en-US" dirty="0"/>
              <a:t>Adoption, foster care</a:t>
            </a:r>
          </a:p>
          <a:p>
            <a:pPr marL="627063" lvl="2" indent="0">
              <a:buNone/>
            </a:pPr>
            <a:endParaRPr lang="en-US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Health and Safety</a:t>
            </a:r>
          </a:p>
          <a:p>
            <a:pPr marL="0" indent="0">
              <a:buNone/>
            </a:pPr>
            <a:r>
              <a:rPr lang="en-US" dirty="0" smtClean="0"/>
              <a:t>	Personal Health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Community Health</a:t>
            </a:r>
          </a:p>
          <a:p>
            <a:pPr marL="0" indent="0">
              <a:buNone/>
            </a:pPr>
            <a:r>
              <a:rPr lang="en-US" dirty="0" smtClean="0"/>
              <a:t>	Public Safety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301943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8800"/>
            <a:ext cx="7408333" cy="34506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Economic Development</a:t>
            </a:r>
          </a:p>
          <a:p>
            <a:pPr marL="0" indent="0">
              <a:buNone/>
            </a:pPr>
            <a:r>
              <a:rPr lang="en-US" dirty="0" smtClean="0"/>
              <a:t>Clean technologies 		Green jobs</a:t>
            </a:r>
          </a:p>
          <a:p>
            <a:pPr marL="0" indent="0">
              <a:buNone/>
            </a:pPr>
            <a:r>
              <a:rPr lang="en-US" dirty="0" smtClean="0"/>
              <a:t>Local Commerce		Tourism </a:t>
            </a:r>
          </a:p>
          <a:p>
            <a:pPr marL="0" indent="0">
              <a:buNone/>
            </a:pPr>
            <a:r>
              <a:rPr lang="en-US" dirty="0" smtClean="0"/>
              <a:t>Local food			Participation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76400"/>
            <a:ext cx="7408333" cy="51054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Natural Systems</a:t>
            </a:r>
          </a:p>
          <a:p>
            <a:pPr marL="0" indent="0">
              <a:buNone/>
            </a:pPr>
            <a:r>
              <a:rPr lang="en-US" dirty="0" smtClean="0"/>
              <a:t>Ecosystems 			Habitat</a:t>
            </a:r>
          </a:p>
          <a:p>
            <a:pPr marL="0" indent="0">
              <a:buNone/>
            </a:pPr>
            <a:r>
              <a:rPr lang="en-US" dirty="0" smtClean="0"/>
              <a:t>Water / Storm water		Air quality</a:t>
            </a:r>
          </a:p>
          <a:p>
            <a:pPr marL="0" indent="0">
              <a:buNone/>
            </a:pPr>
            <a:r>
              <a:rPr lang="en-US" dirty="0" smtClean="0"/>
              <a:t>Waste 				Resource Conservation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Planning and Design</a:t>
            </a:r>
          </a:p>
          <a:p>
            <a:pPr marL="0" indent="0">
              <a:buNone/>
            </a:pPr>
            <a:r>
              <a:rPr lang="en-US" dirty="0" smtClean="0"/>
              <a:t>Land use			Transportation</a:t>
            </a:r>
          </a:p>
          <a:p>
            <a:pPr marL="0" indent="0">
              <a:buNone/>
            </a:pPr>
            <a:r>
              <a:rPr lang="en-US" dirty="0" smtClean="0"/>
              <a:t>Parks and recreation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Energy</a:t>
            </a:r>
          </a:p>
          <a:p>
            <a:pPr marL="0" indent="0">
              <a:buNone/>
            </a:pPr>
            <a:r>
              <a:rPr lang="en-US" dirty="0" smtClean="0"/>
              <a:t>Energy conservation		Green building</a:t>
            </a:r>
          </a:p>
          <a:p>
            <a:pPr marL="0" indent="0">
              <a:buNone/>
            </a:pPr>
            <a:r>
              <a:rPr lang="en-US" dirty="0" smtClean="0"/>
              <a:t>Renewable energy	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52728"/>
          </a:xfrm>
        </p:spPr>
        <p:txBody>
          <a:bodyPr/>
          <a:lstStyle/>
          <a:p>
            <a:r>
              <a:rPr lang="en-US" dirty="0" smtClean="0"/>
              <a:t>PLANET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PEOPLE</a:t>
            </a:r>
            <a:endParaRPr lang="en-US" sz="9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181600" cy="491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67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867" y="1524000"/>
            <a:ext cx="637222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878</TotalTime>
  <Words>98</Words>
  <Application>Microsoft Office PowerPoint</Application>
  <PresentationFormat>On-screen Show (4:3)</PresentationFormat>
  <Paragraphs>61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Waveform</vt:lpstr>
      <vt:lpstr>PowerPoint Presentation</vt:lpstr>
      <vt:lpstr>PowerPoint Presentation</vt:lpstr>
      <vt:lpstr>PowerPoint Presentation</vt:lpstr>
      <vt:lpstr>PowerPoint Presentation</vt:lpstr>
      <vt:lpstr>PEOPLE</vt:lpstr>
      <vt:lpstr>PROFIT</vt:lpstr>
      <vt:lpstr>PLANET</vt:lpstr>
      <vt:lpstr>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39</cp:revision>
  <dcterms:created xsi:type="dcterms:W3CDTF">2015-11-13T20:58:33Z</dcterms:created>
  <dcterms:modified xsi:type="dcterms:W3CDTF">2015-11-19T19:52:13Z</dcterms:modified>
</cp:coreProperties>
</file>